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4/10/2020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4/10/2020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4/10/2020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4/10/2020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4/10/2020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4/10/2020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1D8BD707-D9CF-40AE-B4C6-C98DA3205C09}" type="datetimeFigureOut">
              <a:rPr lang="en-US" smtClean="0"/>
              <a:pPr/>
              <a:t>4/10/2020</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Counsellor-Centered </a:t>
            </a:r>
            <a:r>
              <a:rPr lang="en-US" dirty="0" smtClean="0"/>
              <a:t>Counselling</a:t>
            </a:r>
            <a:endParaRPr lang="en-US" dirty="0"/>
          </a:p>
        </p:txBody>
      </p:sp>
      <p:sp>
        <p:nvSpPr>
          <p:cNvPr id="3" name="Subtitle 2"/>
          <p:cNvSpPr>
            <a:spLocks noGrp="1"/>
          </p:cNvSpPr>
          <p:nvPr>
            <p:ph type="subTitle" idx="1"/>
          </p:nvPr>
        </p:nvSpPr>
        <p:spPr/>
        <p:txBody>
          <a:bodyPr>
            <a:normAutofit fontScale="92500" lnSpcReduction="20000"/>
          </a:bodyPr>
          <a:lstStyle/>
          <a:p>
            <a:r>
              <a:rPr lang="en-US" dirty="0"/>
              <a:t>By Dr. Nadeem Khan</a:t>
            </a:r>
          </a:p>
          <a:p>
            <a:r>
              <a:rPr lang="en-US" dirty="0"/>
              <a:t>Lecturer IER, University of Peshawar</a:t>
            </a:r>
          </a:p>
          <a:p>
            <a:r>
              <a:rPr lang="en-US" dirty="0" smtClean="0"/>
              <a:t>Semester: 6th </a:t>
            </a:r>
            <a:endParaRPr lang="en-US" dirty="0"/>
          </a:p>
          <a:p>
            <a:r>
              <a:rPr lang="en-US" dirty="0"/>
              <a:t>Subject: Introduction to Guidance and Counselling </a:t>
            </a:r>
          </a:p>
          <a:p>
            <a:endParaRPr lang="en-US" dirty="0"/>
          </a:p>
        </p:txBody>
      </p:sp>
    </p:spTree>
    <p:extLst>
      <p:ext uri="{BB962C8B-B14F-4D97-AF65-F5344CB8AC3E}">
        <p14:creationId xmlns:p14="http://schemas.microsoft.com/office/powerpoint/2010/main" val="28998568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3) Diagnosis :The diagnosis consists of the interpretation of the data in relation to the nature and problem, the causes of problems.</a:t>
            </a:r>
          </a:p>
          <a:p>
            <a:r>
              <a:rPr lang="en-US" dirty="0"/>
              <a:t>4)Prognosis: Under this step a prediction is made about the future development of the problem.</a:t>
            </a:r>
          </a:p>
        </p:txBody>
      </p:sp>
    </p:spTree>
    <p:extLst>
      <p:ext uri="{BB962C8B-B14F-4D97-AF65-F5344CB8AC3E}">
        <p14:creationId xmlns:p14="http://schemas.microsoft.com/office/powerpoint/2010/main" val="39513208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5)Counseling : </a:t>
            </a:r>
            <a:endParaRPr lang="en-US" dirty="0" smtClean="0"/>
          </a:p>
          <a:p>
            <a:pPr marL="0" indent="0">
              <a:buNone/>
            </a:pPr>
            <a:r>
              <a:rPr lang="en-US" dirty="0" smtClean="0"/>
              <a:t>The </a:t>
            </a:r>
            <a:r>
              <a:rPr lang="en-US" dirty="0"/>
              <a:t>counseling here is to bring about adjustment and re-adjustment to the individual in relation to his problem. Attitudes and interest of the individual are considered during the </a:t>
            </a:r>
            <a:r>
              <a:rPr lang="en-US" dirty="0" err="1" smtClean="0"/>
              <a:t>counseling.It</a:t>
            </a:r>
            <a:r>
              <a:rPr lang="en-US" dirty="0" smtClean="0"/>
              <a:t> </a:t>
            </a:r>
            <a:r>
              <a:rPr lang="en-US" dirty="0"/>
              <a:t>emphasis the individual to develop life cycle where an effort in the positive direction could lead to success and success in turn could lead to further efforts and motivations.</a:t>
            </a:r>
          </a:p>
        </p:txBody>
      </p:sp>
    </p:spTree>
    <p:extLst>
      <p:ext uri="{BB962C8B-B14F-4D97-AF65-F5344CB8AC3E}">
        <p14:creationId xmlns:p14="http://schemas.microsoft.com/office/powerpoint/2010/main" val="29826978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6)Follow -up </a:t>
            </a:r>
            <a:r>
              <a:rPr lang="en-US" dirty="0" smtClean="0"/>
              <a:t>:</a:t>
            </a:r>
          </a:p>
          <a:p>
            <a:pPr marL="0" indent="0">
              <a:buNone/>
            </a:pPr>
            <a:r>
              <a:rPr lang="en-US" dirty="0" smtClean="0"/>
              <a:t>The </a:t>
            </a:r>
            <a:r>
              <a:rPr lang="en-US" dirty="0"/>
              <a:t>sixth step in directive counseling is follow up which is extremely important. An individual may be able to solve immediate problems through counseling but new problems may occur or the original problem may re-occur. Follow-up with the client is extremely necessary. The role of counselor is important as he has to make the individual understand and accept his strength and also his weakness and faults.</a:t>
            </a:r>
          </a:p>
        </p:txBody>
      </p:sp>
    </p:spTree>
    <p:extLst>
      <p:ext uri="{BB962C8B-B14F-4D97-AF65-F5344CB8AC3E}">
        <p14:creationId xmlns:p14="http://schemas.microsoft.com/office/powerpoint/2010/main" val="22539457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That technique is considered as a most economic approach and important for student counseling because it is less time consuming and student who lack experience are easily influenced by the counselor’s experience and specialize knowledge. The students feel that the counselor has superior Knowledge and therefore a professional relation takes place. The relation is the base of this kind of approach. A submissive and highly emotionalized counseling of student can cultivate self-confidence in the individual. A relationship is based on dignity to help the student to reach his goal.</a:t>
            </a:r>
          </a:p>
        </p:txBody>
      </p:sp>
    </p:spTree>
    <p:extLst>
      <p:ext uri="{BB962C8B-B14F-4D97-AF65-F5344CB8AC3E}">
        <p14:creationId xmlns:p14="http://schemas.microsoft.com/office/powerpoint/2010/main" val="33912632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b="1" dirty="0"/>
              <a:t>Directive or </a:t>
            </a:r>
            <a:r>
              <a:rPr lang="en-US" b="1" dirty="0" smtClean="0"/>
              <a:t>Counselor-Centered </a:t>
            </a:r>
            <a:r>
              <a:rPr lang="en-US" b="1" dirty="0"/>
              <a:t>or </a:t>
            </a:r>
            <a:r>
              <a:rPr lang="en-US" b="1" dirty="0" smtClean="0"/>
              <a:t>Prescriptive </a:t>
            </a:r>
            <a:r>
              <a:rPr lang="en-US" b="1" dirty="0"/>
              <a:t>C</a:t>
            </a:r>
            <a:r>
              <a:rPr lang="en-US" b="1" dirty="0" smtClean="0"/>
              <a:t>ounseling</a:t>
            </a:r>
            <a:r>
              <a:rPr lang="en-US" b="1" dirty="0"/>
              <a:t>: </a:t>
            </a:r>
            <a:endParaRPr lang="en-US" b="1" dirty="0" smtClean="0"/>
          </a:p>
          <a:p>
            <a:pPr marL="0" indent="0">
              <a:buNone/>
            </a:pPr>
            <a:r>
              <a:rPr lang="en-US" dirty="0" smtClean="0"/>
              <a:t>Counselor-centered </a:t>
            </a:r>
            <a:r>
              <a:rPr lang="en-US" dirty="0"/>
              <a:t>counseling revolves around the counselor. He tries to lit good relations to the friendship and assistance. In this, the counselor is active and he expresses his ideas and attitudes independently. He evaluates expressions of the client. According to this view point the counseling interview .In this, the counselor asks a series of standardized questions. Each carries a short answer. The counselor does not allow the development of expression and feelings. </a:t>
            </a:r>
          </a:p>
        </p:txBody>
      </p:sp>
    </p:spTree>
    <p:extLst>
      <p:ext uri="{BB962C8B-B14F-4D97-AF65-F5344CB8AC3E}">
        <p14:creationId xmlns:p14="http://schemas.microsoft.com/office/powerpoint/2010/main" val="14839372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As the client was in need of some information regarding his vocation, counselor provided that to the best of his knowledge. He wanted to select a direction and the counselor helped him in choosing that the counselor gave some alternatives in the same line so that the client may be able to select </a:t>
            </a:r>
            <a:r>
              <a:rPr lang="en-US" dirty="0" smtClean="0"/>
              <a:t>a vocation </a:t>
            </a:r>
            <a:r>
              <a:rPr lang="en-US" dirty="0"/>
              <a:t>according to his choice and can choose a career if he </a:t>
            </a:r>
            <a:r>
              <a:rPr lang="en-US"/>
              <a:t>is </a:t>
            </a:r>
            <a:r>
              <a:rPr lang="en-US" smtClean="0"/>
              <a:t>able </a:t>
            </a:r>
            <a:r>
              <a:rPr lang="en-US" dirty="0"/>
              <a:t>to go for </a:t>
            </a:r>
            <a:r>
              <a:rPr lang="en-US" dirty="0" smtClean="0"/>
              <a:t>it.</a:t>
            </a:r>
            <a:endParaRPr lang="en-US" dirty="0"/>
          </a:p>
        </p:txBody>
      </p:sp>
    </p:spTree>
    <p:extLst>
      <p:ext uri="{BB962C8B-B14F-4D97-AF65-F5344CB8AC3E}">
        <p14:creationId xmlns:p14="http://schemas.microsoft.com/office/powerpoint/2010/main" val="15234699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In this type of approach the counselor plays an important role .A major goal is to replace the emotional behavior of the individual with deliberately rationale behavior .Although he avoids dictatorial advice .This approach is also known as counselor-centered. Under this process the counselor plans the counseling process, his work is to analyze the problem, identify the triggers identify the exact nature of the problem and provide various options</a:t>
            </a:r>
          </a:p>
        </p:txBody>
      </p:sp>
    </p:spTree>
    <p:extLst>
      <p:ext uri="{BB962C8B-B14F-4D97-AF65-F5344CB8AC3E}">
        <p14:creationId xmlns:p14="http://schemas.microsoft.com/office/powerpoint/2010/main" val="18819441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Williamson was a great profounder of this kind of approach as he stated that this approach is good to address the problems relating to educational and vocational </a:t>
            </a:r>
            <a:r>
              <a:rPr lang="en-US" dirty="0" smtClean="0"/>
              <a:t>adjustment. This </a:t>
            </a:r>
            <a:r>
              <a:rPr lang="en-US" dirty="0"/>
              <a:t>type of counseling is a </a:t>
            </a:r>
            <a:r>
              <a:rPr lang="en-US" dirty="0" smtClean="0"/>
              <a:t>concept where </a:t>
            </a:r>
            <a:r>
              <a:rPr lang="en-US" dirty="0"/>
              <a:t>educational and vocational guidance relate to the personality dynamics and interpersonal </a:t>
            </a:r>
            <a:r>
              <a:rPr lang="en-US" dirty="0" smtClean="0"/>
              <a:t>relationship. This </a:t>
            </a:r>
            <a:r>
              <a:rPr lang="en-US" dirty="0"/>
              <a:t>type </a:t>
            </a:r>
            <a:r>
              <a:rPr lang="en-US" dirty="0" smtClean="0"/>
              <a:t>of </a:t>
            </a:r>
            <a:r>
              <a:rPr lang="en-US" dirty="0"/>
              <a:t>counseling is more useful where the individual wants information and advice for choice of a </a:t>
            </a:r>
            <a:r>
              <a:rPr lang="en-US" dirty="0" smtClean="0"/>
              <a:t>career. This </a:t>
            </a:r>
            <a:r>
              <a:rPr lang="en-US" dirty="0"/>
              <a:t>approach does not focus its attention on personality development as such.</a:t>
            </a:r>
          </a:p>
        </p:txBody>
      </p:sp>
    </p:spTree>
    <p:extLst>
      <p:ext uri="{BB962C8B-B14F-4D97-AF65-F5344CB8AC3E}">
        <p14:creationId xmlns:p14="http://schemas.microsoft.com/office/powerpoint/2010/main" val="31863805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During counseling, the counselor tried to explore the reason for his choice of vocation, like why is he motivated towards this job? Is his selection worthy and genuine?</a:t>
            </a:r>
          </a:p>
          <a:p>
            <a:r>
              <a:rPr lang="en-US" dirty="0" smtClean="0"/>
              <a:t>Counsellor-centered: </a:t>
            </a:r>
            <a:r>
              <a:rPr lang="en-US" dirty="0"/>
              <a:t>The counsellor direct the </a:t>
            </a:r>
            <a:r>
              <a:rPr lang="en-US" dirty="0" smtClean="0"/>
              <a:t>client </a:t>
            </a:r>
            <a:r>
              <a:rPr lang="en-US" dirty="0"/>
              <a:t>to take steps in order to resolve his </a:t>
            </a:r>
            <a:r>
              <a:rPr lang="en-US" dirty="0" smtClean="0"/>
              <a:t>conflicts. It </a:t>
            </a:r>
            <a:r>
              <a:rPr lang="en-US" dirty="0"/>
              <a:t>is based on the assumption that the client cannot solve his own problems for </a:t>
            </a:r>
            <a:r>
              <a:rPr lang="en-US" dirty="0" smtClean="0"/>
              <a:t>lack </a:t>
            </a:r>
            <a:r>
              <a:rPr lang="en-US" dirty="0"/>
              <a:t>of information</a:t>
            </a:r>
          </a:p>
          <a:p>
            <a:r>
              <a:rPr lang="en-US" dirty="0" smtClean="0"/>
              <a:t>The </a:t>
            </a:r>
            <a:r>
              <a:rPr lang="en-US" dirty="0"/>
              <a:t>counsellor plays an important </a:t>
            </a:r>
            <a:r>
              <a:rPr lang="en-US" dirty="0" smtClean="0"/>
              <a:t>role ; he </a:t>
            </a:r>
            <a:r>
              <a:rPr lang="en-US" dirty="0"/>
              <a:t>tries to direct the thinking of counselee by </a:t>
            </a:r>
            <a:r>
              <a:rPr lang="en-US" dirty="0" smtClean="0"/>
              <a:t>informing ,  explaining , interpreting </a:t>
            </a:r>
            <a:r>
              <a:rPr lang="en-US" dirty="0"/>
              <a:t>and advising</a:t>
            </a:r>
          </a:p>
          <a:p>
            <a:r>
              <a:rPr lang="en-US" dirty="0" smtClean="0"/>
              <a:t>It </a:t>
            </a:r>
            <a:r>
              <a:rPr lang="en-US" dirty="0"/>
              <a:t>gives more importance to intellectual aspects than emotional aspects</a:t>
            </a:r>
          </a:p>
          <a:p>
            <a:endParaRPr lang="en-US" dirty="0"/>
          </a:p>
        </p:txBody>
      </p:sp>
    </p:spTree>
    <p:extLst>
      <p:ext uri="{BB962C8B-B14F-4D97-AF65-F5344CB8AC3E}">
        <p14:creationId xmlns:p14="http://schemas.microsoft.com/office/powerpoint/2010/main" val="6181697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The </a:t>
            </a:r>
            <a:r>
              <a:rPr lang="en-US" dirty="0"/>
              <a:t>basis of directive counselling advocated by E.G. Williamson is that counselling is possible only when an individual is able to accumulate adequate data to form the basis for an analytic diagnosis of the problem. The </a:t>
            </a:r>
            <a:r>
              <a:rPr lang="en-US" dirty="0" smtClean="0"/>
              <a:t>counselor's </a:t>
            </a:r>
            <a:r>
              <a:rPr lang="en-US" dirty="0"/>
              <a:t>role in this type of counselling is to assist his student in getting such data and to suggest suitable </a:t>
            </a:r>
            <a:r>
              <a:rPr lang="en-US" dirty="0" err="1" smtClean="0"/>
              <a:t>solutions.However,the</a:t>
            </a:r>
            <a:r>
              <a:rPr lang="en-US" dirty="0" smtClean="0"/>
              <a:t> </a:t>
            </a:r>
            <a:r>
              <a:rPr lang="en-US" dirty="0"/>
              <a:t>solution has to be arrived at by the counselee himself and is not thrust on him by the counsellor</a:t>
            </a:r>
          </a:p>
        </p:txBody>
      </p:sp>
    </p:spTree>
    <p:extLst>
      <p:ext uri="{BB962C8B-B14F-4D97-AF65-F5344CB8AC3E}">
        <p14:creationId xmlns:p14="http://schemas.microsoft.com/office/powerpoint/2010/main" val="37472282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b="1" dirty="0"/>
              <a:t>The following are the characteristics of </a:t>
            </a:r>
            <a:r>
              <a:rPr lang="en-US" b="1" dirty="0" smtClean="0"/>
              <a:t>Counsellor Centered Counselling</a:t>
            </a:r>
            <a:r>
              <a:rPr lang="en-US" b="1" dirty="0"/>
              <a:t>:</a:t>
            </a:r>
          </a:p>
          <a:p>
            <a:r>
              <a:rPr lang="en-US" dirty="0" smtClean="0"/>
              <a:t>The </a:t>
            </a:r>
            <a:r>
              <a:rPr lang="en-US" dirty="0"/>
              <a:t>counsellor plays a prominent and leading role</a:t>
            </a:r>
          </a:p>
          <a:p>
            <a:r>
              <a:rPr lang="en-US" dirty="0" smtClean="0"/>
              <a:t>The </a:t>
            </a:r>
            <a:r>
              <a:rPr lang="en-US" dirty="0"/>
              <a:t>possible solutions to the problem is suggested by the counsellor himself</a:t>
            </a:r>
          </a:p>
          <a:p>
            <a:r>
              <a:rPr lang="en-US" dirty="0" smtClean="0"/>
              <a:t>The </a:t>
            </a:r>
            <a:r>
              <a:rPr lang="en-US" dirty="0"/>
              <a:t>counsellor gives direct advice, suggestions, explanations, etc., to the counselee</a:t>
            </a:r>
          </a:p>
          <a:p>
            <a:r>
              <a:rPr lang="en-US" dirty="0" smtClean="0"/>
              <a:t>Persuasion </a:t>
            </a:r>
            <a:r>
              <a:rPr lang="en-US" dirty="0"/>
              <a:t>of the counsellor through repeated explanation to convince counselee regarding the suitability of the suggested solution</a:t>
            </a:r>
          </a:p>
          <a:p>
            <a:endParaRPr lang="en-US" dirty="0"/>
          </a:p>
        </p:txBody>
      </p:sp>
    </p:spTree>
    <p:extLst>
      <p:ext uri="{BB962C8B-B14F-4D97-AF65-F5344CB8AC3E}">
        <p14:creationId xmlns:p14="http://schemas.microsoft.com/office/powerpoint/2010/main" val="37157707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b="1" dirty="0" smtClean="0"/>
              <a:t>Starting </a:t>
            </a:r>
            <a:r>
              <a:rPr lang="en-US" b="1" dirty="0"/>
              <a:t>the Counselling Session: </a:t>
            </a:r>
            <a:endParaRPr lang="en-US" b="1" dirty="0" smtClean="0"/>
          </a:p>
          <a:p>
            <a:pPr marL="0" indent="0">
              <a:buNone/>
            </a:pPr>
            <a:r>
              <a:rPr lang="en-US" dirty="0" smtClean="0"/>
              <a:t>The </a:t>
            </a:r>
            <a:r>
              <a:rPr lang="en-US" dirty="0"/>
              <a:t>counsellor through his friendly and warm behaviour must create a cordial atmosphere for the counseling session. This is done by a few pleasant introductory remarks; such </a:t>
            </a:r>
            <a:r>
              <a:rPr lang="en-US" dirty="0" smtClean="0"/>
              <a:t>as , ”Hello , how </a:t>
            </a:r>
            <a:r>
              <a:rPr lang="en-US" dirty="0"/>
              <a:t>are </a:t>
            </a:r>
            <a:r>
              <a:rPr lang="en-US" dirty="0" smtClean="0"/>
              <a:t>you? Make </a:t>
            </a:r>
            <a:r>
              <a:rPr lang="en-US" dirty="0"/>
              <a:t>yourself comfortable.” ”How are your </a:t>
            </a:r>
            <a:r>
              <a:rPr lang="en-US" dirty="0" smtClean="0"/>
              <a:t>studies ”, How </a:t>
            </a:r>
            <a:r>
              <a:rPr lang="en-US" dirty="0"/>
              <a:t>did you spend your last evening?”,</a:t>
            </a:r>
            <a:r>
              <a:rPr lang="en-US" dirty="0" err="1" smtClean="0"/>
              <a:t>etc</a:t>
            </a:r>
            <a:r>
              <a:rPr lang="en-US" dirty="0" smtClean="0"/>
              <a:t> .,</a:t>
            </a:r>
            <a:r>
              <a:rPr lang="en-US" dirty="0"/>
              <a:t>It is necessary to fix the data and time of counselling depending upon mutual convenience of the counsellor and the counselee</a:t>
            </a:r>
          </a:p>
        </p:txBody>
      </p:sp>
    </p:spTree>
    <p:extLst>
      <p:ext uri="{BB962C8B-B14F-4D97-AF65-F5344CB8AC3E}">
        <p14:creationId xmlns:p14="http://schemas.microsoft.com/office/powerpoint/2010/main" val="29341615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Steps of </a:t>
            </a:r>
            <a:r>
              <a:rPr lang="en-US" b="1" dirty="0" smtClean="0"/>
              <a:t>Counsellor </a:t>
            </a:r>
            <a:r>
              <a:rPr lang="en-US" b="1" dirty="0" err="1" smtClean="0"/>
              <a:t>Centred</a:t>
            </a:r>
            <a:r>
              <a:rPr lang="en-US" b="1" dirty="0" smtClean="0"/>
              <a:t> Counseling</a:t>
            </a:r>
            <a:endParaRPr lang="en-US" b="1" dirty="0"/>
          </a:p>
        </p:txBody>
      </p:sp>
      <p:sp>
        <p:nvSpPr>
          <p:cNvPr id="3" name="Content Placeholder 2"/>
          <p:cNvSpPr>
            <a:spLocks noGrp="1"/>
          </p:cNvSpPr>
          <p:nvPr>
            <p:ph idx="1"/>
          </p:nvPr>
        </p:nvSpPr>
        <p:spPr/>
        <p:txBody>
          <a:bodyPr/>
          <a:lstStyle/>
          <a:p>
            <a:pPr marL="0" indent="0">
              <a:buNone/>
            </a:pPr>
            <a:r>
              <a:rPr lang="en-US" b="1" dirty="0"/>
              <a:t>Williamson has given six steps </a:t>
            </a:r>
            <a:r>
              <a:rPr lang="en-US" b="1" dirty="0" smtClean="0"/>
              <a:t>of Directive or </a:t>
            </a:r>
            <a:r>
              <a:rPr lang="en-US" b="1" dirty="0"/>
              <a:t>Counsellor Centered  Counseling :</a:t>
            </a:r>
            <a:endParaRPr lang="en-US" b="1" dirty="0" smtClean="0"/>
          </a:p>
          <a:p>
            <a:r>
              <a:rPr lang="en-US" dirty="0"/>
              <a:t>1)Analysis </a:t>
            </a:r>
            <a:r>
              <a:rPr lang="en-US" dirty="0" smtClean="0"/>
              <a:t>:</a:t>
            </a:r>
          </a:p>
          <a:p>
            <a:pPr marL="0" indent="0">
              <a:buNone/>
            </a:pPr>
            <a:r>
              <a:rPr lang="en-US" dirty="0" smtClean="0"/>
              <a:t>It </a:t>
            </a:r>
            <a:r>
              <a:rPr lang="en-US" dirty="0"/>
              <a:t>includes collection of information about the individual which can be collected through structured </a:t>
            </a:r>
            <a:r>
              <a:rPr lang="en-US" dirty="0" smtClean="0"/>
              <a:t>interviews , psychological </a:t>
            </a:r>
            <a:r>
              <a:rPr lang="en-US" dirty="0"/>
              <a:t>case history methods, Interaction with family members, friends, etc.</a:t>
            </a:r>
          </a:p>
        </p:txBody>
      </p:sp>
    </p:spTree>
    <p:extLst>
      <p:ext uri="{BB962C8B-B14F-4D97-AF65-F5344CB8AC3E}">
        <p14:creationId xmlns:p14="http://schemas.microsoft.com/office/powerpoint/2010/main" val="35352937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2) Synthesis: After collection of lot data the information is organized in the logical manner to analyse the individual in terms of his qualifications, assets, potentials, liability adjustment, cultural background, habits etc.</a:t>
            </a:r>
          </a:p>
        </p:txBody>
      </p:sp>
    </p:spTree>
    <p:extLst>
      <p:ext uri="{BB962C8B-B14F-4D97-AF65-F5344CB8AC3E}">
        <p14:creationId xmlns:p14="http://schemas.microsoft.com/office/powerpoint/2010/main" val="242006939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44</TotalTime>
  <Words>1030</Words>
  <Application>Microsoft Office PowerPoint</Application>
  <PresentationFormat>On-screen Show (4:3)</PresentationFormat>
  <Paragraphs>34</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Clarity</vt:lpstr>
      <vt:lpstr>Counsellor-Centered Counselling</vt:lpstr>
      <vt:lpstr>PowerPoint Presentation</vt:lpstr>
      <vt:lpstr>PowerPoint Presentation</vt:lpstr>
      <vt:lpstr>PowerPoint Presentation</vt:lpstr>
      <vt:lpstr>PowerPoint Presentation</vt:lpstr>
      <vt:lpstr>PowerPoint Presentation</vt:lpstr>
      <vt:lpstr>PowerPoint Presentation</vt:lpstr>
      <vt:lpstr>Steps of Counsellor Centred Counseling</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Counsellor-Centred Counselling</dc:title>
  <dc:creator>Hashir</dc:creator>
  <cp:lastModifiedBy>khan</cp:lastModifiedBy>
  <cp:revision>35</cp:revision>
  <dcterms:created xsi:type="dcterms:W3CDTF">2006-08-16T00:00:00Z</dcterms:created>
  <dcterms:modified xsi:type="dcterms:W3CDTF">2020-04-10T14:21:42Z</dcterms:modified>
</cp:coreProperties>
</file>